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62" r:id="rId3"/>
    <p:sldId id="263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DBD3F76-F4F0-4F4B-A17F-828D82858078}">
          <p14:sldIdLst>
            <p14:sldId id="261"/>
            <p14:sldId id="262"/>
            <p14:sldId id="263"/>
            <p14:sldId id="269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ег поляков" initials="оп" lastIdx="1" clrIdx="0">
    <p:extLst>
      <p:ext uri="{19B8F6BF-5375-455C-9EA6-DF929625EA0E}">
        <p15:presenceInfo xmlns:p15="http://schemas.microsoft.com/office/powerpoint/2012/main" userId="fd6c75fe88cc99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2803" autoAdjust="0"/>
  </p:normalViewPr>
  <p:slideViewPr>
    <p:cSldViewPr>
      <p:cViewPr varScale="1">
        <p:scale>
          <a:sx n="71" d="100"/>
          <a:sy n="71" d="100"/>
        </p:scale>
        <p:origin x="12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9F88E-BF44-42A8-9C68-321D2B9E1D88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822A1-9A48-4080-8594-41659F57E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13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822A1-9A48-4080-8594-41659F57E49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99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822A1-9A48-4080-8594-41659F57E49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023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822A1-9A48-4080-8594-41659F57E49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298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822A1-9A48-4080-8594-41659F57E49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585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822A1-9A48-4080-8594-41659F57E49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174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" y="260648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B0E3B1-2415-44F0-AD1C-47CE08222150}"/>
              </a:ext>
            </a:extLst>
          </p:cNvPr>
          <p:cNvSpPr txBox="1"/>
          <p:nvPr/>
        </p:nvSpPr>
        <p:spPr>
          <a:xfrm>
            <a:off x="323528" y="764704"/>
            <a:ext cx="8496944" cy="7869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4000" b="1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Педпроект</a:t>
            </a:r>
            <a:r>
              <a:rPr lang="ru-RU" sz="4000" b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ru-RU" sz="4000" b="1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4000" b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детей средней группы </a:t>
            </a: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4000" b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«Пришла зима»</a:t>
            </a: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ru-RU" sz="4000" b="1" dirty="0">
              <a:solidFill>
                <a:srgbClr val="00206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>
              <a:lnSpc>
                <a:spcPct val="107000"/>
              </a:lnSpc>
              <a:spcAft>
                <a:spcPts val="75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Курбанова Ю.Г.</a:t>
            </a:r>
            <a:endParaRPr lang="ru-RU" sz="2400" b="1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75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Киселева М.А.</a:t>
            </a:r>
            <a:endParaRPr lang="ru-RU" sz="2400" b="1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ru-RU" sz="4000" b="1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ru-RU" sz="4000" b="1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ru-RU" sz="1800" b="1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9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" y="33355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B0E3B1-2415-44F0-AD1C-47CE08222150}"/>
              </a:ext>
            </a:extLst>
          </p:cNvPr>
          <p:cNvSpPr txBox="1"/>
          <p:nvPr/>
        </p:nvSpPr>
        <p:spPr>
          <a:xfrm>
            <a:off x="323528" y="764703"/>
            <a:ext cx="8568952" cy="5408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формировать у детей знания и представления о зиме: о зимних явлениях, забавах.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расширить и углубить представления детей о сезонных изменениях в природе в зимний период; о жизни птиц и животных, условиях их приспособления к холодам, о зимних играх и забавах. Развивать умение применять знания, полученные в исследовательской и познавательной деятельности, на практике и в самостоятельной активной деятельности.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воспитанию бережного отношения к природе, желанию заботиться о птицах и животных. Способствовать сотрудничеству между сверстниками в процессе практической деятельности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63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" y="33355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B0E3B1-2415-44F0-AD1C-47CE08222150}"/>
              </a:ext>
            </a:extLst>
          </p:cNvPr>
          <p:cNvSpPr txBox="1"/>
          <p:nvPr/>
        </p:nvSpPr>
        <p:spPr>
          <a:xfrm>
            <a:off x="323528" y="764703"/>
            <a:ext cx="8568952" cy="283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приобретение детьми опыта продуктивного взаимодействия друг с другом, умение слушать товарища; повышение познавательной активности; усвоение необходимых знаний по теме «Зима»; формирование устойчивого интереса к наблюдениям за явлениями в природе; заинтересованность и сотрудничество родителей как участников педагогического процесса.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78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" y="33355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B0E3B1-2415-44F0-AD1C-47CE08222150}"/>
              </a:ext>
            </a:extLst>
          </p:cNvPr>
          <p:cNvSpPr txBox="1"/>
          <p:nvPr/>
        </p:nvSpPr>
        <p:spPr>
          <a:xfrm>
            <a:off x="566168" y="836712"/>
            <a:ext cx="8568952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Рассматривание альбомов «Зима»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4F64DA-657A-3C67-B101-2813E0DD49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8672">
            <a:off x="-399493" y="2977230"/>
            <a:ext cx="4985792" cy="22436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C1ED57-CE2D-481A-4835-D0AFAB7F41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98838">
            <a:off x="4559018" y="2795154"/>
            <a:ext cx="4887444" cy="23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7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B0E3B1-2415-44F0-AD1C-47CE08222150}"/>
              </a:ext>
            </a:extLst>
          </p:cNvPr>
          <p:cNvSpPr txBox="1"/>
          <p:nvPr/>
        </p:nvSpPr>
        <p:spPr>
          <a:xfrm>
            <a:off x="8880" y="836712"/>
            <a:ext cx="8595568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 «Времена года»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Аппликация «Снеговики»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13EE6A-8F73-2965-F408-893AAEA58D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4773" y="2159549"/>
            <a:ext cx="5000079" cy="34434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DD1DA8-0400-39FB-806A-811D4DA992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6765" y="2870117"/>
            <a:ext cx="4771850" cy="265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B0E3B1-2415-44F0-AD1C-47CE08222150}"/>
              </a:ext>
            </a:extLst>
          </p:cNvPr>
          <p:cNvSpPr txBox="1"/>
          <p:nvPr/>
        </p:nvSpPr>
        <p:spPr>
          <a:xfrm>
            <a:off x="8880" y="836712"/>
            <a:ext cx="8595568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«Деревья зимой»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AD3A8A-2C15-4CF5-08FD-136D3602DC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20" y="1618394"/>
            <a:ext cx="8595568" cy="425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B0E3B1-2415-44F0-AD1C-47CE08222150}"/>
              </a:ext>
            </a:extLst>
          </p:cNvPr>
          <p:cNvSpPr txBox="1"/>
          <p:nvPr/>
        </p:nvSpPr>
        <p:spPr>
          <a:xfrm>
            <a:off x="8880" y="836712"/>
            <a:ext cx="8595568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прогулке.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A50DE0-F798-095A-8A2A-FCEC07DD2C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2247" y="2831497"/>
            <a:ext cx="5577777" cy="25099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C9B6B4-7B4D-9177-F811-32BDC3F891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42303">
            <a:off x="4487369" y="2448776"/>
            <a:ext cx="5678729" cy="25554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73CF73-F944-E017-65BA-8C96609CAF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2459">
            <a:off x="-1118252" y="2484037"/>
            <a:ext cx="5703717" cy="25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3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B0E3B1-2415-44F0-AD1C-47CE08222150}"/>
              </a:ext>
            </a:extLst>
          </p:cNvPr>
          <p:cNvSpPr txBox="1"/>
          <p:nvPr/>
        </p:nvSpPr>
        <p:spPr>
          <a:xfrm>
            <a:off x="850280" y="764704"/>
            <a:ext cx="744344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Выставка детских работ.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8E4E5D-F9E0-E9EC-B025-EE23CF5FDA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70418"/>
            <a:ext cx="8414072" cy="519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118</Words>
  <Application>Microsoft Office PowerPoint</Application>
  <PresentationFormat>Экран (4:3)</PresentationFormat>
  <Paragraphs>24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Влад Иванов</cp:lastModifiedBy>
  <cp:revision>16</cp:revision>
  <dcterms:created xsi:type="dcterms:W3CDTF">2014-11-09T06:59:09Z</dcterms:created>
  <dcterms:modified xsi:type="dcterms:W3CDTF">2022-12-18T15:06:40Z</dcterms:modified>
</cp:coreProperties>
</file>